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</a:t>
            </a:r>
            <a:r>
              <a:rPr lang="ko-KR" altLang="en-US" sz="1400" b="1" smtClean="0"/>
              <a:t>표기 오류</a:t>
            </a:r>
            <a:endParaRPr lang="en-US" altLang="ko-KR" sz="1400" b="1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974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</a:t>
            </a:r>
            <a:r>
              <a:rPr lang="ko-KR" altLang="en-US" sz="1400" b="1" dirty="0" smtClean="0"/>
              <a:t>발생 </a:t>
            </a:r>
            <a:r>
              <a:rPr lang="en-US" altLang="ko-KR" sz="1400" b="1" dirty="0" smtClean="0"/>
              <a:t>#2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71858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5" y="530027"/>
            <a:ext cx="2235003" cy="29800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" y="3624061"/>
            <a:ext cx="2248613" cy="29981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1" y="532425"/>
            <a:ext cx="2230233" cy="29736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65" y="530027"/>
            <a:ext cx="2232032" cy="29760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581" y="530027"/>
            <a:ext cx="2232031" cy="297604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1" y="3624061"/>
            <a:ext cx="2248614" cy="299815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65" y="3623428"/>
            <a:ext cx="2249088" cy="299878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74" y="3623428"/>
            <a:ext cx="2249088" cy="299878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4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000076-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공인인증서 약관동의 이후 오류 발생</a:t>
            </a:r>
            <a:endParaRPr lang="en-US" altLang="ko-KR" sz="1400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1431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69362" y="752745"/>
            <a:ext cx="187430" cy="161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493369" y="147479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04148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119941" y="2114365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319670" y="623267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06503" y="625097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577605" y="51466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8890687" y="5670617"/>
            <a:ext cx="993240" cy="580359"/>
          </a:xfrm>
          <a:prstGeom prst="wedgeRoundRectCallout">
            <a:avLst>
              <a:gd name="adj1" fmla="val 77347"/>
              <a:gd name="adj2" fmla="val -2801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8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5" y="530027"/>
            <a:ext cx="2235003" cy="29800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1" y="532425"/>
            <a:ext cx="2230233" cy="29736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9105" y="902032"/>
            <a:ext cx="2976042" cy="22320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15301" y="902032"/>
            <a:ext cx="2976042" cy="223203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1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000077-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보이스피싱 안내 이후 오류 발생</a:t>
            </a:r>
            <a:endParaRPr lang="en-US" altLang="ko-KR" sz="1400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69362" y="752745"/>
            <a:ext cx="187430" cy="161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463552" y="163382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282610" y="317068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8522939" y="3682790"/>
            <a:ext cx="993240" cy="580359"/>
          </a:xfrm>
          <a:prstGeom prst="wedgeRoundRectCallout">
            <a:avLst>
              <a:gd name="adj1" fmla="val 102364"/>
              <a:gd name="adj2" fmla="val -340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5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2" y="222250"/>
            <a:ext cx="725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000059-MY-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185</Words>
  <Application>Microsoft Office PowerPoint</Application>
  <PresentationFormat>와이드스크린</PresentationFormat>
  <Paragraphs>29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13</cp:revision>
  <dcterms:created xsi:type="dcterms:W3CDTF">2023-06-13T02:05:04Z</dcterms:created>
  <dcterms:modified xsi:type="dcterms:W3CDTF">2023-06-16T05:55:14Z</dcterms:modified>
</cp:coreProperties>
</file>